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76672"/>
            <a:ext cx="7406640" cy="2840336"/>
          </a:xfrm>
        </p:spPr>
        <p:txBody>
          <a:bodyPr>
            <a:noAutofit/>
          </a:bodyPr>
          <a:lstStyle/>
          <a:p>
            <a:r>
              <a:rPr lang="ru-RU" sz="8000" i="1" dirty="0" smtClean="0"/>
              <a:t>Сказка о глупом мышонке</a:t>
            </a:r>
            <a:endParaRPr lang="ru-RU" sz="8000" i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187624" y="4221088"/>
            <a:ext cx="740664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latin typeface="Calibri" pitchFamily="34" charset="0"/>
              </a:rPr>
              <a:t>Воспитатель: </a:t>
            </a:r>
          </a:p>
          <a:p>
            <a:pPr algn="r"/>
            <a:r>
              <a:rPr lang="ru-RU" dirty="0" err="1" smtClean="0">
                <a:latin typeface="Calibri" pitchFamily="34" charset="0"/>
              </a:rPr>
              <a:t>Магомедкеримова</a:t>
            </a:r>
            <a:r>
              <a:rPr lang="ru-RU" dirty="0" smtClean="0">
                <a:latin typeface="Calibri" pitchFamily="34" charset="0"/>
              </a:rPr>
              <a:t>  </a:t>
            </a:r>
            <a:r>
              <a:rPr lang="ru-RU" dirty="0" err="1" smtClean="0">
                <a:latin typeface="Calibri" pitchFamily="34" charset="0"/>
              </a:rPr>
              <a:t>Кизейбат</a:t>
            </a:r>
            <a:r>
              <a:rPr lang="ru-RU" dirty="0" smtClean="0">
                <a:latin typeface="Calibri" pitchFamily="34" charset="0"/>
              </a:rPr>
              <a:t> </a:t>
            </a:r>
            <a:r>
              <a:rPr lang="ru-RU" dirty="0" err="1" smtClean="0">
                <a:latin typeface="Calibri" pitchFamily="34" charset="0"/>
              </a:rPr>
              <a:t>Камиловна</a:t>
            </a:r>
            <a:endParaRPr lang="ru-RU" dirty="0" smtClean="0">
              <a:latin typeface="Calibri" pitchFamily="34" charset="0"/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Образование: </a:t>
            </a:r>
            <a:r>
              <a:rPr lang="ru-RU" dirty="0" err="1" smtClean="0">
                <a:latin typeface="Calibri" pitchFamily="34" charset="0"/>
              </a:rPr>
              <a:t>средне-специальное</a:t>
            </a:r>
            <a:endParaRPr lang="ru-RU" dirty="0" smtClean="0">
              <a:latin typeface="Calibri" pitchFamily="34" charset="0"/>
            </a:endParaRPr>
          </a:p>
          <a:p>
            <a:pPr algn="r"/>
            <a:r>
              <a:rPr lang="ru-RU" dirty="0" smtClean="0">
                <a:latin typeface="Calibri" pitchFamily="34" charset="0"/>
              </a:rPr>
              <a:t>Стаж работы 20 лет</a:t>
            </a:r>
          </a:p>
          <a:p>
            <a:pPr algn="r"/>
            <a:r>
              <a:rPr lang="ru-RU" dirty="0" smtClean="0">
                <a:latin typeface="Calibri" pitchFamily="34" charset="0"/>
              </a:rPr>
              <a:t>МБДОУ Д/  сад 115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201_1006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201_1011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4320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66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7018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НОД по ознакомлению ЦКМ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«Познавательное  развитие» </a:t>
            </a:r>
            <a:br>
              <a:rPr lang="ru-RU" sz="2800" dirty="0" smtClean="0"/>
            </a:br>
            <a:r>
              <a:rPr lang="ru-RU" sz="2800" dirty="0" smtClean="0"/>
              <a:t>«Социально-коммуникативное развитие»</a:t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5077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Тематические </a:t>
            </a:r>
            <a:r>
              <a:rPr lang="ru-RU" b="1" dirty="0" smtClean="0"/>
              <a:t>и событийные недели.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Тема проекта: </a:t>
            </a:r>
            <a:r>
              <a:rPr lang="ru-RU" dirty="0" smtClean="0"/>
              <a:t>С.Я.Маршак «Сказка о глупом мышонке</a:t>
            </a:r>
            <a:r>
              <a:rPr lang="ru-RU" dirty="0" smtClean="0"/>
              <a:t>»</a:t>
            </a:r>
            <a:endParaRPr lang="ru-RU" dirty="0" smtClean="0"/>
          </a:p>
          <a:p>
            <a:pPr>
              <a:buNone/>
            </a:pPr>
            <a:r>
              <a:rPr lang="ru-RU" b="1" dirty="0" smtClean="0"/>
              <a:t>ЦЕЛЬ: </a:t>
            </a:r>
            <a:r>
              <a:rPr lang="ru-RU" dirty="0" smtClean="0"/>
              <a:t>Побуждать у детей интерес к театрализованной игре, через ознакомление с устным народным творчеством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40" y="0"/>
            <a:ext cx="2958040" cy="908720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</a:t>
            </a:r>
            <a:r>
              <a:rPr lang="ru-RU" b="1" dirty="0" smtClean="0"/>
              <a:t>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43608" y="692696"/>
            <a:ext cx="7920880" cy="4800600"/>
          </a:xfrm>
        </p:spPr>
        <p:txBody>
          <a:bodyPr>
            <a:normAutofit lnSpcReduction="10000"/>
          </a:bodyPr>
          <a:lstStyle/>
          <a:p>
            <a:pPr marL="596646" indent="-514350"/>
            <a:r>
              <a:rPr lang="ru-RU" sz="2200" dirty="0" smtClean="0"/>
              <a:t>Формировать </a:t>
            </a:r>
            <a:r>
              <a:rPr lang="ru-RU" sz="2200" dirty="0" smtClean="0"/>
              <a:t>умение наблюдать инсценировку знакомой сказки использовать в активной речи предлоги, называть </a:t>
            </a:r>
            <a:r>
              <a:rPr lang="ru-RU" sz="2200" dirty="0" smtClean="0"/>
              <a:t>животных;</a:t>
            </a:r>
          </a:p>
          <a:p>
            <a:pPr marL="596646" indent="-514350"/>
            <a:r>
              <a:rPr lang="ru-RU" sz="2200" dirty="0" smtClean="0"/>
              <a:t>Учить </a:t>
            </a:r>
            <a:r>
              <a:rPr lang="ru-RU" sz="2200" dirty="0" smtClean="0"/>
              <a:t>детей использовать различные выразительные средства (мимику, позу, жесты</a:t>
            </a:r>
            <a:r>
              <a:rPr lang="ru-RU" sz="2200" dirty="0" smtClean="0"/>
              <a:t>);</a:t>
            </a:r>
          </a:p>
          <a:p>
            <a:pPr marL="596646" indent="-514350"/>
            <a:r>
              <a:rPr lang="ru-RU" sz="2200" dirty="0" smtClean="0"/>
              <a:t>Упражнять </a:t>
            </a:r>
            <a:r>
              <a:rPr lang="ru-RU" sz="2200" dirty="0" smtClean="0"/>
              <a:t>выразительной интонации </a:t>
            </a:r>
            <a:r>
              <a:rPr lang="ru-RU" sz="2200" dirty="0" smtClean="0"/>
              <a:t>голоса;</a:t>
            </a:r>
          </a:p>
          <a:p>
            <a:pPr marL="596646" indent="-514350"/>
            <a:r>
              <a:rPr lang="ru-RU" sz="2200" dirty="0" smtClean="0"/>
              <a:t>Выражать </a:t>
            </a:r>
            <a:r>
              <a:rPr lang="ru-RU" sz="2200" dirty="0" smtClean="0"/>
              <a:t>эмоции через </a:t>
            </a:r>
            <a:r>
              <a:rPr lang="ru-RU" sz="2200" dirty="0" smtClean="0"/>
              <a:t>движения;</a:t>
            </a:r>
          </a:p>
          <a:p>
            <a:pPr marL="596646" indent="-514350"/>
            <a:r>
              <a:rPr lang="ru-RU" sz="2200" dirty="0" smtClean="0"/>
              <a:t>Воспитывать </a:t>
            </a:r>
            <a:r>
              <a:rPr lang="ru-RU" sz="2200" dirty="0" smtClean="0"/>
              <a:t>доброжелательные отношения друг к другу.</a:t>
            </a:r>
          </a:p>
          <a:p>
            <a:pPr lvl="0"/>
            <a:r>
              <a:rPr lang="ru-RU" sz="2200" dirty="0" smtClean="0"/>
              <a:t>Использование </a:t>
            </a:r>
            <a:r>
              <a:rPr lang="ru-RU" sz="2200" dirty="0" err="1" smtClean="0"/>
              <a:t>мультимедийных</a:t>
            </a:r>
            <a:r>
              <a:rPr lang="ru-RU" sz="2200" dirty="0" smtClean="0"/>
              <a:t> </a:t>
            </a:r>
            <a:r>
              <a:rPr lang="ru-RU" sz="2200" dirty="0" smtClean="0"/>
              <a:t>проектов.</a:t>
            </a:r>
          </a:p>
          <a:p>
            <a:pPr lvl="0"/>
            <a:r>
              <a:rPr lang="ru-RU" sz="2200" dirty="0" smtClean="0"/>
              <a:t>Использование подвижных и театрализованных игр по раскрытию заявленной темы.</a:t>
            </a:r>
          </a:p>
          <a:p>
            <a:pPr lvl="0"/>
            <a:r>
              <a:rPr lang="ru-RU" sz="2200" dirty="0" smtClean="0"/>
              <a:t>Пополнение книжного уголка по теме.</a:t>
            </a:r>
          </a:p>
          <a:p>
            <a:pPr lvl="0"/>
            <a:r>
              <a:rPr lang="ru-RU" sz="2200" dirty="0" smtClean="0"/>
              <a:t>Использование художественной литературы.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115616" y="332656"/>
          <a:ext cx="7560839" cy="5688632"/>
        </p:xfrm>
        <a:graphic>
          <a:graphicData uri="http://schemas.openxmlformats.org/drawingml/2006/table">
            <a:tbl>
              <a:tblPr/>
              <a:tblGrid>
                <a:gridCol w="2471763"/>
                <a:gridCol w="2544538"/>
                <a:gridCol w="2544538"/>
              </a:tblGrid>
              <a:tr h="293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Работа с детьми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latin typeface="Times New Roman"/>
                          <a:ea typeface="Calibri"/>
                          <a:cs typeface="Times New Roman"/>
                        </a:rPr>
                        <a:t>Работа с педагогами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540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Создание условий  и атмосферы для организации  образовательного процесса;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Подбор и пополнение книжного уголка по теме;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Чтение Р.Н.Сказок: «Сказка о глупом мышонке», «Сказка об умном мышонке», «Тихая сказка», «Усатый полосатый» и </a:t>
                      </a: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тд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Консультации;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Изготовление атрибутов,  для проведения   занятий;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Приобретение художественной литературы,  для  чтения  детям;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Посещение открытых занятий.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Wingdings"/>
                        <a:buChar char=""/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Посещение открытых  мероприятий.  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88" marR="660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971600" y="324016"/>
            <a:ext cx="7848872" cy="564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Оборудование: 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Шапочки героев, ширма, коляска детская, постельные принадлежности 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Итог: 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Подвижная игра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и мыши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Ход представления.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1-часть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 представьте, что вы попали в настоящий театр, и  вы сегодня превратились в зрителей, и будете смотреть представление наших  юных артистов по сказке о глупом мышонке, которую написал Самуил Яковлевич Маршак. Давайте посмотрим его портрет.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Показ на экране портрет С.Я.Маршака.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Давайте встретим наших артистов (аплодисментами). Появляется в зале артисты.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70201_101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99592" y="1628800"/>
            <a:ext cx="8028384" cy="4416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Пела ночью мышка в норке: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Спи мышонок, помолчи!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 тебе я хлебной корки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огарочек свечи.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мышонок  (ребенок).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Голосок твой слишком тонок.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Лучше, мама, не пищи,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мне няньку поищи!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 мышка-- мать,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утку няньку звать: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нам, тетя утка,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покачать.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петь мышонку утка: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Кря-кря-кря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усни малютка!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дождика в саду,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Червяка тебе найду.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маленький мышонок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спросонок: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НЕТ, твой голос не хорош.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Слишком громко ты поешь!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мышка мать 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жабу в няньки звать.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нам, тетя жаба,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укачать.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47667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2-часть.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1.Ребенок (мама).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0201_1011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V="1"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67544" y="332656"/>
            <a:ext cx="828092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3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ПЕСНЯ ЛЯГУШЕК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жаба важно квакать 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-КВА-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не надо плакать!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 мышонок до утра.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 тебе я комара!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маленький мышонок,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спросонок: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, твой голос не хорош,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скучно ты поешь!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мышка мать т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Тетю лошадь в няньки звать.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 тетя лошадь,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покачать.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го-го!- поет  лошадка-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 мышонок, сладко-сладко,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Повернись на правый бок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Дам овса тебе мешок.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маленький мышонок,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спросонок,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_НЕТ, твой голос не хорош,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страшно ты поешь.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мышка мать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Тетю свинку в няньки звать.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нам, тетя свинка,- нашу детку покачать.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свинка хрипло хрюкать,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Непослушного баюкать: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Баю  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баюшки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  хрю-хрю,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Успокойся, говорю.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маленький мышонок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спросонок,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-НЕТ, твой голос не хорош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Очень грубо ты поешь!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думать мышка мать,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курицу позвать.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нам, тетя клуша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покачать.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Закудахтала наседка: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Куда ! Не бойся, детка!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Забирайся под крыло: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Там и тихо и тепло.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 маленький  мышонок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спросонок: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-Нет, твой голос не хорош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Этак вовсе не уснешь!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мышка мать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щуку в няньки звать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 тетя щука.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покачать.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петь мышонку щука.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услышал он не звука: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Разевает щука рот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не слышно, что поет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Глупый маленький мышонок 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Отвечает ей спросонок: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твой голос не хорош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Слишком тихо ты поёшь!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Побежала мышка мать.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Стала кошку в няньки звать.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Приходи к нам тетя кошка.  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Нашу детку покачать.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  поёт.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Ах, мой серенький малыш,   МЯУ!.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Почему же ты не спишь?      МЯУ!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Баю-БАЮ, баю-бай,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 глазки закрывай.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Сон не слышными, шагами.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Тихо-тихо к нам идет.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Проплывет под небесами,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к мышонку он войдет.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МЯУ-МЯУ!  МЯУ-МЯУ!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играй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ты со мной ,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мышки дорогой.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</TotalTime>
  <Words>804</Words>
  <Application>Microsoft Office PowerPoint</Application>
  <PresentationFormat>Экран (4:3)</PresentationFormat>
  <Paragraphs>163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Сказка о глупом мышонке</vt:lpstr>
      <vt:lpstr>НОД по ознакомлению ЦКМ «Познавательное  развитие»  «Социально-коммуникативное развитие» </vt:lpstr>
      <vt:lpstr>Задачи: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Сказка о глупом мышонке</dc:title>
  <dc:creator>Кизейбат</dc:creator>
  <cp:lastModifiedBy>Кизейбат</cp:lastModifiedBy>
  <cp:revision>4</cp:revision>
  <dcterms:created xsi:type="dcterms:W3CDTF">2017-02-04T07:53:25Z</dcterms:created>
  <dcterms:modified xsi:type="dcterms:W3CDTF">2017-02-04T08:26:25Z</dcterms:modified>
</cp:coreProperties>
</file>